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AD247-42BA-A249-9F0A-1713B11899CF}" type="datetimeFigureOut">
              <a:rPr lang="en-US" smtClean="0"/>
              <a:t>3/11/10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38211-CACA-AB49-880C-D169FA2507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441250" y="979330"/>
            <a:ext cx="990140" cy="914759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1.Oyster + </a:t>
            </a:r>
            <a:r>
              <a:rPr lang="en-US" dirty="0" err="1" smtClean="0"/>
              <a:t>Vt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2692314" y="979330"/>
            <a:ext cx="990140" cy="914759"/>
          </a:xfrm>
          <a:prstGeom prst="ca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2.Oyster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5158641" y="979330"/>
            <a:ext cx="990140" cy="914759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3.Vt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7601704" y="979330"/>
            <a:ext cx="990140" cy="914759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4.Water only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7171" y="794664"/>
            <a:ext cx="40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68714" y="794664"/>
            <a:ext cx="40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92274" y="794664"/>
            <a:ext cx="40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06934" y="794664"/>
            <a:ext cx="40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x5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204486" y="2303040"/>
            <a:ext cx="161435" cy="42616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-21365" y="420446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days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4" idx="3"/>
          </p:cNvCxnSpPr>
          <p:nvPr/>
        </p:nvCxnSpPr>
        <p:spPr>
          <a:xfrm rot="16200000" flipH="1">
            <a:off x="737230" y="2093178"/>
            <a:ext cx="408951" cy="10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0540" y="425332"/>
            <a:ext cx="6488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Day 0: sample before </a:t>
            </a:r>
            <a:r>
              <a:rPr lang="en-US" dirty="0" err="1" smtClean="0"/>
              <a:t>Vt</a:t>
            </a:r>
            <a:r>
              <a:rPr lang="en-US" dirty="0" smtClean="0"/>
              <a:t> addition to 1 (sample x3 for each replicate)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8835" y="2303039"/>
            <a:ext cx="2095445" cy="52322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 1: add </a:t>
            </a:r>
            <a:r>
              <a:rPr lang="en-US" sz="1400" dirty="0" err="1" smtClean="0"/>
              <a:t>Vt</a:t>
            </a:r>
            <a:endParaRPr lang="en-US" sz="1400" dirty="0" smtClean="0"/>
          </a:p>
          <a:p>
            <a:r>
              <a:rPr lang="en-US" sz="1400" dirty="0" smtClean="0"/>
              <a:t>Sample x3, water &amp; oyster</a:t>
            </a:r>
            <a:endParaRPr lang="en-US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2986580" y="2093178"/>
            <a:ext cx="408951" cy="10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5472693" y="2093178"/>
            <a:ext cx="408951" cy="10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7926509" y="2093178"/>
            <a:ext cx="408951" cy="10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31594" y="2303040"/>
            <a:ext cx="1457901" cy="52322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 1: sample x3, </a:t>
            </a:r>
          </a:p>
          <a:p>
            <a:r>
              <a:rPr lang="en-US" sz="1400" dirty="0" smtClean="0"/>
              <a:t>water &amp; oyster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963897" y="2303040"/>
            <a:ext cx="1457901" cy="52322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 1: sample x3, </a:t>
            </a:r>
          </a:p>
          <a:p>
            <a:r>
              <a:rPr lang="en-US" sz="1400" dirty="0" smtClean="0"/>
              <a:t>water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407419" y="2303040"/>
            <a:ext cx="1457901" cy="52322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 1: sample x3, </a:t>
            </a:r>
          </a:p>
          <a:p>
            <a:r>
              <a:rPr lang="en-US" sz="1400" dirty="0" smtClean="0"/>
              <a:t>water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595274" y="3178076"/>
            <a:ext cx="7036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2845418" y="3131059"/>
            <a:ext cx="7036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5331531" y="3131059"/>
            <a:ext cx="7036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7786935" y="3131059"/>
            <a:ext cx="7036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5154" y="3483670"/>
            <a:ext cx="1672415" cy="523220"/>
          </a:xfrm>
          <a:prstGeom prst="rect">
            <a:avLst/>
          </a:pr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Days 2-7: sample x3, </a:t>
            </a:r>
          </a:p>
          <a:p>
            <a:r>
              <a:rPr lang="en-US" sz="1400" dirty="0" smtClean="0"/>
              <a:t>water &amp; oyster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2349462" y="3483670"/>
            <a:ext cx="1672415" cy="523220"/>
          </a:xfrm>
          <a:prstGeom prst="rect">
            <a:avLst/>
          </a:pr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Days 2-7: sample x3, </a:t>
            </a:r>
          </a:p>
          <a:p>
            <a:r>
              <a:rPr lang="en-US" sz="1400" dirty="0" smtClean="0"/>
              <a:t>water &amp; oyster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4916838" y="3529893"/>
            <a:ext cx="1672415" cy="523220"/>
          </a:xfrm>
          <a:prstGeom prst="rect">
            <a:avLst/>
          </a:pr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Days 2-7: sample x3, </a:t>
            </a:r>
          </a:p>
          <a:p>
            <a:r>
              <a:rPr lang="en-US" sz="1400" dirty="0" smtClean="0"/>
              <a:t>water &amp; oyster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289391" y="3529893"/>
            <a:ext cx="1672415" cy="523220"/>
          </a:xfrm>
          <a:prstGeom prst="rect">
            <a:avLst/>
          </a:pr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Days 2-7: sample x3, </a:t>
            </a:r>
          </a:p>
          <a:p>
            <a:r>
              <a:rPr lang="en-US" sz="1400" dirty="0" smtClean="0"/>
              <a:t>water &amp; oyster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177472" y="5111887"/>
            <a:ext cx="15824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Water samples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58988" y="5153220"/>
            <a:ext cx="1462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Filter &amp; ERISA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067934" y="6035693"/>
            <a:ext cx="161452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Oyster samples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59220" y="6035693"/>
            <a:ext cx="3532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expression: immune response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3788506" y="5153220"/>
            <a:ext cx="1128332" cy="32799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3682454" y="6035693"/>
            <a:ext cx="1128332" cy="32799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127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 Timmins-Schiffman</dc:creator>
  <cp:lastModifiedBy>Emma Timmins-Schiffman</cp:lastModifiedBy>
  <cp:revision>1</cp:revision>
  <dcterms:created xsi:type="dcterms:W3CDTF">2010-03-11T21:28:57Z</dcterms:created>
  <dcterms:modified xsi:type="dcterms:W3CDTF">2010-03-11T21:45:54Z</dcterms:modified>
</cp:coreProperties>
</file>